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a94275d265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a94275d265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a94275d265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a94275d265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1143000" y="1145286"/>
            <a:ext cx="6858000" cy="1487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B80"/>
              </a:buClr>
              <a:buSzPts val="4500"/>
              <a:buFont typeface="Arial"/>
              <a:buNone/>
              <a:defRPr sz="4500">
                <a:solidFill>
                  <a:srgbClr val="174B8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143000" y="2701528"/>
            <a:ext cx="6858000" cy="6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7F7F7F"/>
              </a:buClr>
              <a:buSzPts val="2100"/>
              <a:buNone/>
              <a:defRPr sz="2100">
                <a:solidFill>
                  <a:srgbClr val="7F7F7F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" name="Google Shape;19;p2"/>
          <p:cNvSpPr txBox="1"/>
          <p:nvPr>
            <p:ph idx="2" type="body"/>
          </p:nvPr>
        </p:nvSpPr>
        <p:spPr>
          <a:xfrm>
            <a:off x="1143000" y="3408903"/>
            <a:ext cx="6858000" cy="3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628650" y="596646"/>
            <a:ext cx="7886700" cy="67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B80"/>
              </a:buClr>
              <a:buSzPts val="3300"/>
              <a:buFont typeface="Arial"/>
              <a:buNone/>
              <a:defRPr>
                <a:solidFill>
                  <a:srgbClr val="174B8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type="title"/>
          </p:nvPr>
        </p:nvSpPr>
        <p:spPr>
          <a:xfrm rot="-5400000">
            <a:off x="-550191" y="1467423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B80"/>
              </a:buClr>
              <a:buSzPts val="3300"/>
              <a:buFont typeface="Arial"/>
              <a:buNone/>
              <a:defRPr>
                <a:solidFill>
                  <a:srgbClr val="174B8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 rot="-5400000">
            <a:off x="3439526" y="-447177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estions" showMasterSp="0">
  <p:cSld name="Question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>
            <p:ph type="title"/>
          </p:nvPr>
        </p:nvSpPr>
        <p:spPr>
          <a:xfrm>
            <a:off x="628650" y="1364602"/>
            <a:ext cx="44868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B80"/>
              </a:buClr>
              <a:buSzPts val="3600"/>
              <a:buFont typeface="Arial"/>
              <a:buNone/>
              <a:defRPr sz="3600">
                <a:solidFill>
                  <a:srgbClr val="174B8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9" name="Google Shape;89;p13"/>
          <p:cNvSpPr txBox="1"/>
          <p:nvPr>
            <p:ph idx="1" type="body"/>
          </p:nvPr>
        </p:nvSpPr>
        <p:spPr>
          <a:xfrm>
            <a:off x="628650" y="2533650"/>
            <a:ext cx="4486200" cy="7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act Info Only" showMasterSp="0">
  <p:cSld name="Contact Info 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>
            <p:ph type="title"/>
          </p:nvPr>
        </p:nvSpPr>
        <p:spPr>
          <a:xfrm>
            <a:off x="628650" y="1798475"/>
            <a:ext cx="7886700" cy="121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B80"/>
              </a:buClr>
              <a:buSzPts val="3300"/>
              <a:buFont typeface="Arial"/>
              <a:buNone/>
              <a:defRPr>
                <a:solidFill>
                  <a:srgbClr val="174B8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o Background" showMasterSp="0">
  <p:cSld name="No Background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628650" y="658368"/>
            <a:ext cx="78867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B80"/>
              </a:buClr>
              <a:buSzPts val="3300"/>
              <a:buFont typeface="Arial"/>
              <a:buNone/>
              <a:defRPr>
                <a:solidFill>
                  <a:srgbClr val="174B8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3" name="Google Shape;103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04" name="Google Shape;10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628650" y="644652"/>
            <a:ext cx="54864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B80"/>
              </a:buClr>
              <a:buSzPts val="3300"/>
              <a:buFont typeface="Arial"/>
              <a:buNone/>
              <a:defRPr>
                <a:solidFill>
                  <a:srgbClr val="174B8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28650" y="1481329"/>
            <a:ext cx="7886700" cy="31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B80"/>
              </a:buClr>
              <a:buSzPts val="4500"/>
              <a:buFont typeface="Arial"/>
              <a:buNone/>
              <a:defRPr sz="4500">
                <a:solidFill>
                  <a:srgbClr val="174B8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628650" y="672084"/>
            <a:ext cx="7886700" cy="5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B80"/>
              </a:buClr>
              <a:buSzPts val="3300"/>
              <a:buFont typeface="Arial"/>
              <a:buNone/>
              <a:defRPr>
                <a:solidFill>
                  <a:srgbClr val="174B8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629841" y="651510"/>
            <a:ext cx="7886700" cy="61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B80"/>
              </a:buClr>
              <a:buSzPts val="3300"/>
              <a:buFont typeface="Arial"/>
              <a:buNone/>
              <a:defRPr>
                <a:solidFill>
                  <a:srgbClr val="174B8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2" name="Google Shape;42;p6"/>
          <p:cNvSpPr txBox="1"/>
          <p:nvPr>
            <p:ph idx="2" type="body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4" name="Google Shape;44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/>
          <p:nvPr>
            <p:ph type="title"/>
          </p:nvPr>
        </p:nvSpPr>
        <p:spPr>
          <a:xfrm>
            <a:off x="628650" y="617220"/>
            <a:ext cx="7886700" cy="65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B80"/>
              </a:buClr>
              <a:buSzPts val="3300"/>
              <a:buFont typeface="Arial"/>
              <a:buNone/>
              <a:defRPr>
                <a:solidFill>
                  <a:srgbClr val="174B8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B80"/>
              </a:buClr>
              <a:buSzPts val="2400"/>
              <a:buFont typeface="Arial"/>
              <a:buNone/>
              <a:defRPr sz="2400">
                <a:solidFill>
                  <a:srgbClr val="174B8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3887391" y="1152144"/>
            <a:ext cx="4629300" cy="32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B80"/>
              </a:buClr>
              <a:buSzPts val="2400"/>
              <a:buFont typeface="Arial"/>
              <a:buNone/>
              <a:defRPr sz="2400">
                <a:solidFill>
                  <a:srgbClr val="174B8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0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/>
          <p:nvPr/>
        </p:nvSpPr>
        <p:spPr>
          <a:xfrm>
            <a:off x="384048" y="1138428"/>
            <a:ext cx="7605600" cy="2613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Heritage Crop Cookbook</a:t>
            </a:r>
            <a:endParaRPr/>
          </a:p>
        </p:txBody>
      </p:sp>
      <p:sp>
        <p:nvSpPr>
          <p:cNvPr id="110" name="Google Shape;110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Created by: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629850" y="342900"/>
            <a:ext cx="4410300" cy="6093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Crop Common Name</a:t>
            </a:r>
            <a:endParaRPr sz="3300"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629841" y="952200"/>
            <a:ext cx="2949300" cy="2858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100"/>
              <a:t>Crop Scientific Name:</a:t>
            </a:r>
            <a:endParaRPr sz="21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100"/>
              <a:t>Historical Significance:</a:t>
            </a:r>
            <a:endParaRPr sz="21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100"/>
              <a:t>Cultural Significance:</a:t>
            </a:r>
            <a:endParaRPr sz="21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  <p:sp>
        <p:nvSpPr>
          <p:cNvPr id="117" name="Google Shape;117;p18"/>
          <p:cNvSpPr txBox="1"/>
          <p:nvPr>
            <p:ph idx="4294967295" type="body"/>
          </p:nvPr>
        </p:nvSpPr>
        <p:spPr>
          <a:xfrm>
            <a:off x="4835250" y="1265744"/>
            <a:ext cx="38862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Picture of Crop</a:t>
            </a:r>
            <a:endParaRPr/>
          </a:p>
        </p:txBody>
      </p:sp>
      <p:sp>
        <p:nvSpPr>
          <p:cNvPr id="118" name="Google Shape;118;p18"/>
          <p:cNvSpPr/>
          <p:nvPr>
            <p:ph idx="2" type="pic"/>
          </p:nvPr>
        </p:nvSpPr>
        <p:spPr>
          <a:xfrm>
            <a:off x="5039998" y="1650648"/>
            <a:ext cx="3476700" cy="2745000"/>
          </a:xfrm>
          <a:prstGeom prst="rect">
            <a:avLst/>
          </a:prstGeom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629850" y="342900"/>
            <a:ext cx="4431000" cy="6195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Crop Recipe</a:t>
            </a:r>
            <a:endParaRPr sz="3300"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629841" y="962400"/>
            <a:ext cx="2949300" cy="2858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100"/>
              <a:t>Ingredients:</a:t>
            </a:r>
            <a:endParaRPr sz="21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100"/>
              <a:t>Instructions: </a:t>
            </a:r>
            <a:endParaRPr sz="2100"/>
          </a:p>
        </p:txBody>
      </p:sp>
      <p:sp>
        <p:nvSpPr>
          <p:cNvPr id="125" name="Google Shape;125;p19"/>
          <p:cNvSpPr txBox="1"/>
          <p:nvPr>
            <p:ph idx="4294967295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Picture of completed dish</a:t>
            </a:r>
            <a:endParaRPr/>
          </a:p>
        </p:txBody>
      </p:sp>
      <p:sp>
        <p:nvSpPr>
          <p:cNvPr id="126" name="Google Shape;126;p19"/>
          <p:cNvSpPr/>
          <p:nvPr>
            <p:ph idx="2" type="pic"/>
          </p:nvPr>
        </p:nvSpPr>
        <p:spPr>
          <a:xfrm>
            <a:off x="4772023" y="1716924"/>
            <a:ext cx="3693000" cy="2915700"/>
          </a:xfrm>
          <a:prstGeom prst="rect">
            <a:avLst/>
          </a:prstGeom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