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Bangers"/>
      <p:regular r:id="rId16"/>
    </p:embeddedFont>
    <p:embeddedFont>
      <p:font typeface="Playfair Display"/>
      <p:regular r:id="rId17"/>
      <p:bold r:id="rId18"/>
      <p:italic r:id="rId19"/>
      <p:boldItalic r:id="rId20"/>
    </p:embeddedFont>
    <p:embeddedFont>
      <p:font typeface="La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font" Target="fonts/PlayfairDisplay-bold.fntdata"/><Relationship Id="rId8" Type="http://schemas.openxmlformats.org/officeDocument/2006/relationships/slide" Target="slides/slide3.xml"/><Relationship Id="rId26" Type="http://schemas.openxmlformats.org/officeDocument/2006/relationships/customXml" Target="../customXml/item2.xml"/><Relationship Id="rId21" Type="http://schemas.openxmlformats.org/officeDocument/2006/relationships/font" Target="fonts/Lato-regular.fntdata"/><Relationship Id="rId3" Type="http://schemas.openxmlformats.org/officeDocument/2006/relationships/presProps" Target="presProps.xml"/><Relationship Id="rId12" Type="http://schemas.openxmlformats.org/officeDocument/2006/relationships/slide" Target="slides/slide7.xml"/><Relationship Id="rId17" Type="http://schemas.openxmlformats.org/officeDocument/2006/relationships/font" Target="fonts/PlayfairDisplay-regular.fntdata"/><Relationship Id="rId7" Type="http://schemas.openxmlformats.org/officeDocument/2006/relationships/slide" Target="slides/slide2.xml"/><Relationship Id="rId25" Type="http://schemas.openxmlformats.org/officeDocument/2006/relationships/customXml" Target="../customXml/item1.xml"/><Relationship Id="rId20" Type="http://schemas.openxmlformats.org/officeDocument/2006/relationships/font" Target="fonts/PlayfairDisplay-boldItalic.fntdata"/><Relationship Id="rId2" Type="http://schemas.openxmlformats.org/officeDocument/2006/relationships/viewProps" Target="viewProps.xml"/><Relationship Id="rId16" Type="http://schemas.openxmlformats.org/officeDocument/2006/relationships/font" Target="fonts/Bangers-regular.fntdata"/><Relationship Id="rId11" Type="http://schemas.openxmlformats.org/officeDocument/2006/relationships/slide" Target="slides/slide6.xml"/><Relationship Id="rId24" Type="http://schemas.openxmlformats.org/officeDocument/2006/relationships/font" Target="fonts/Lato-boldItalic.fntdata"/><Relationship Id="rId1" Type="http://schemas.openxmlformats.org/officeDocument/2006/relationships/theme" Target="theme/theme2.xml"/><Relationship Id="rId6" Type="http://schemas.openxmlformats.org/officeDocument/2006/relationships/slide" Target="slides/slide1.xml"/><Relationship Id="rId23" Type="http://schemas.openxmlformats.org/officeDocument/2006/relationships/font" Target="fonts/Lato-italic.fntdata"/><Relationship Id="rId15" Type="http://schemas.openxmlformats.org/officeDocument/2006/relationships/slide" Target="slides/slide10.xml"/><Relationship Id="rId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font" Target="fonts/PlayfairDisplay-italic.fntdata"/><Relationship Id="rId22" Type="http://schemas.openxmlformats.org/officeDocument/2006/relationships/font" Target="fonts/Lato-bold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2397c5dc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2397c5dc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7234ee1552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7234ee1552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234ee1552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234ee1552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234ee1552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234ee1552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234ee1552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7234ee1552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234ee1552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7234ee1552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7234ee1552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7234ee1552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234ee1552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7234ee1552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234ee1552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7234ee1552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7234ee1552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7234ee1552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1"/>
          <p:cNvSpPr txBox="1"/>
          <p:nvPr>
            <p:ph hasCustomPrompt="1" type="title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Google Shape;24;p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" name="Google Shape;29;p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" name="Google Shape;38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8" name="Google Shape;4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9"/>
          <p:cNvSpPr txBox="1"/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0" name="Google Shape;50;p9"/>
          <p:cNvSpPr txBox="1"/>
          <p:nvPr>
            <p:ph idx="1" type="subTitle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lue-gold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thecouncil.ffa.org/rise/#/?_k=6upg7t" TargetMode="External"/><Relationship Id="rId4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docs.google.com/presentation/d/1wR8FBu59UulVVmvJwNY8wq8bjvhu0jDm1kh0dLsQpvU/edit?usp=sharing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Foundational SAE -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             Career Exploration</a:t>
            </a:r>
            <a:endParaRPr/>
          </a:p>
        </p:txBody>
      </p:sp>
      <p:sp>
        <p:nvSpPr>
          <p:cNvPr id="69" name="Google Shape;69;p13"/>
          <p:cNvSpPr txBox="1"/>
          <p:nvPr>
            <p:ph idx="1" type="subTitle"/>
          </p:nvPr>
        </p:nvSpPr>
        <p:spPr>
          <a:xfrm>
            <a:off x="156875" y="2964225"/>
            <a:ext cx="8785200" cy="2078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Be sure to follow the directions in the powerpoint and linked assignments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Submit on Schoology by the due date listed for each part.</a:t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 Career Project - Summative </a:t>
            </a:r>
            <a:endParaRPr/>
          </a:p>
        </p:txBody>
      </p:sp>
      <p:sp>
        <p:nvSpPr>
          <p:cNvPr id="148" name="Google Shape;148;p22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Complete the Career Plan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2"/>
          <p:cNvSpPr/>
          <p:nvPr/>
        </p:nvSpPr>
        <p:spPr>
          <a:xfrm>
            <a:off x="7272625" y="488150"/>
            <a:ext cx="1411800" cy="1445700"/>
          </a:xfrm>
          <a:prstGeom prst="star5">
            <a:avLst>
              <a:gd fmla="val 30565" name="adj"/>
              <a:gd fmla="val 105146" name="hf"/>
              <a:gd fmla="val 110557" name="vf"/>
            </a:avLst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Assignment will </a:t>
            </a:r>
            <a:r>
              <a:rPr lang="en" sz="1200"/>
              <a:t>lock on </a:t>
            </a:r>
            <a:r>
              <a:rPr lang="en"/>
              <a:t>4/17</a:t>
            </a:r>
            <a:endParaRPr/>
          </a:p>
        </p:txBody>
      </p:sp>
      <p:sp>
        <p:nvSpPr>
          <p:cNvPr id="150" name="Google Shape;150;p22"/>
          <p:cNvSpPr/>
          <p:nvPr/>
        </p:nvSpPr>
        <p:spPr>
          <a:xfrm rot="1654951">
            <a:off x="-44846" y="2430100"/>
            <a:ext cx="2319526" cy="71722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Schoology Assignment</a:t>
            </a:r>
            <a:endParaRPr/>
          </a:p>
        </p:txBody>
      </p:sp>
      <p:pic>
        <p:nvPicPr>
          <p:cNvPr id="151" name="Google Shape;15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99700" y="3423113"/>
            <a:ext cx="6534150" cy="69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type="title"/>
          </p:nvPr>
        </p:nvSpPr>
        <p:spPr>
          <a:xfrm>
            <a:off x="112050" y="89650"/>
            <a:ext cx="8908800" cy="127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 for all components of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Foundational SAE Career assignments</a:t>
            </a:r>
            <a:endParaRPr/>
          </a:p>
        </p:txBody>
      </p:sp>
      <p:sp>
        <p:nvSpPr>
          <p:cNvPr id="75" name="Google Shape;75;p14"/>
          <p:cNvSpPr txBox="1"/>
          <p:nvPr>
            <p:ph idx="4294967295" type="subTitle"/>
          </p:nvPr>
        </p:nvSpPr>
        <p:spPr>
          <a:xfrm>
            <a:off x="179275" y="1563900"/>
            <a:ext cx="7776600" cy="127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Click on </a:t>
            </a:r>
            <a:r>
              <a:rPr lang="en" u="sng">
                <a:solidFill>
                  <a:schemeClr val="hlink"/>
                </a:solidFill>
                <a:hlinkClick r:id="rId3"/>
              </a:rPr>
              <a:t>SAE for All Learning Guide</a:t>
            </a:r>
            <a:endParaRPr/>
          </a:p>
        </p:txBody>
      </p:sp>
      <p:pic>
        <p:nvPicPr>
          <p:cNvPr id="76" name="Google Shape;7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45025" y="2103072"/>
            <a:ext cx="4144900" cy="215832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4"/>
          <p:cNvSpPr/>
          <p:nvPr/>
        </p:nvSpPr>
        <p:spPr>
          <a:xfrm>
            <a:off x="907675" y="3406650"/>
            <a:ext cx="3328200" cy="645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on Start Course</a:t>
            </a:r>
            <a:endParaRPr/>
          </a:p>
        </p:txBody>
      </p:sp>
      <p:sp>
        <p:nvSpPr>
          <p:cNvPr id="78" name="Google Shape;78;p14"/>
          <p:cNvSpPr txBox="1"/>
          <p:nvPr>
            <p:ph idx="4294967295" type="subTitle"/>
          </p:nvPr>
        </p:nvSpPr>
        <p:spPr>
          <a:xfrm>
            <a:off x="1557600" y="4439300"/>
            <a:ext cx="7274700" cy="41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Scroll down to find current assignment</a:t>
            </a:r>
            <a:endParaRPr i="1"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8550" y="1559525"/>
            <a:ext cx="5818550" cy="30636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Assignments on Schoology</a:t>
            </a:r>
            <a:endParaRPr/>
          </a:p>
        </p:txBody>
      </p:sp>
      <p:sp>
        <p:nvSpPr>
          <p:cNvPr id="85" name="Google Shape;85;p15"/>
          <p:cNvSpPr/>
          <p:nvPr/>
        </p:nvSpPr>
        <p:spPr>
          <a:xfrm>
            <a:off x="145675" y="1261350"/>
            <a:ext cx="2700600" cy="975000"/>
          </a:xfrm>
          <a:prstGeom prst="rightArrow">
            <a:avLst>
              <a:gd fmla="val 63220" name="adj1"/>
              <a:gd fmla="val 50568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on arrow to reveal all assignments in folder.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5"/>
          <p:cNvSpPr/>
          <p:nvPr/>
        </p:nvSpPr>
        <p:spPr>
          <a:xfrm>
            <a:off x="3305725" y="1911300"/>
            <a:ext cx="5231400" cy="325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5"/>
          <p:cNvSpPr/>
          <p:nvPr/>
        </p:nvSpPr>
        <p:spPr>
          <a:xfrm>
            <a:off x="5871875" y="1104475"/>
            <a:ext cx="2252400" cy="851400"/>
          </a:xfrm>
          <a:prstGeom prst="downArrowCallout">
            <a:avLst>
              <a:gd fmla="val 25000" name="adj1"/>
              <a:gd fmla="val 25000" name="adj2"/>
              <a:gd fmla="val 25000" name="adj3"/>
              <a:gd fmla="val 43597" name="adj4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Presentation describing complete unit assignments.</a:t>
            </a:r>
            <a:endParaRPr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A1 - Due by Wed, April 1st at 11:59</a:t>
            </a:r>
            <a:endParaRPr/>
          </a:p>
        </p:txBody>
      </p:sp>
      <p:sp>
        <p:nvSpPr>
          <p:cNvPr id="93" name="Google Shape;93;p16"/>
          <p:cNvSpPr txBox="1"/>
          <p:nvPr>
            <p:ph idx="4294967295" type="subTitle"/>
          </p:nvPr>
        </p:nvSpPr>
        <p:spPr>
          <a:xfrm>
            <a:off x="134475" y="1400725"/>
            <a:ext cx="8785200" cy="194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1 is from the first nine weeks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you received 100% you do not have to do anything else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you did not submit or received less than 100% you  need to complete and submit by 4/1/2020</a:t>
            </a:r>
            <a:endParaRPr/>
          </a:p>
        </p:txBody>
      </p:sp>
      <p:pic>
        <p:nvPicPr>
          <p:cNvPr id="94" name="Google Shape;9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1600" y="2982550"/>
            <a:ext cx="6620700" cy="16742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6"/>
          <p:cNvSpPr/>
          <p:nvPr/>
        </p:nvSpPr>
        <p:spPr>
          <a:xfrm>
            <a:off x="134475" y="3536150"/>
            <a:ext cx="2319600" cy="717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Schoology Assignment</a:t>
            </a:r>
            <a:endParaRPr/>
          </a:p>
        </p:txBody>
      </p:sp>
      <p:sp>
        <p:nvSpPr>
          <p:cNvPr id="96" name="Google Shape;96;p16"/>
          <p:cNvSpPr/>
          <p:nvPr/>
        </p:nvSpPr>
        <p:spPr>
          <a:xfrm>
            <a:off x="7272625" y="488150"/>
            <a:ext cx="1411800" cy="1445700"/>
          </a:xfrm>
          <a:prstGeom prst="star5">
            <a:avLst>
              <a:gd fmla="val 30565" name="adj"/>
              <a:gd fmla="val 105146" name="hf"/>
              <a:gd fmla="val 110557" name="vf"/>
            </a:avLst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Assignment will </a:t>
            </a:r>
            <a:r>
              <a:rPr lang="en" sz="1200"/>
              <a:t>lock on </a:t>
            </a:r>
            <a:r>
              <a:rPr lang="en"/>
              <a:t>4/5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A2 - Due by Wed, April 1st at 11:59</a:t>
            </a:r>
            <a:endParaRPr/>
          </a:p>
        </p:txBody>
      </p:sp>
      <p:sp>
        <p:nvSpPr>
          <p:cNvPr id="102" name="Google Shape;102;p17"/>
          <p:cNvSpPr/>
          <p:nvPr/>
        </p:nvSpPr>
        <p:spPr>
          <a:xfrm>
            <a:off x="7272625" y="488150"/>
            <a:ext cx="1411800" cy="1445700"/>
          </a:xfrm>
          <a:prstGeom prst="star5">
            <a:avLst>
              <a:gd fmla="val 30565" name="adj"/>
              <a:gd fmla="val 105146" name="hf"/>
              <a:gd fmla="val 110557" name="vf"/>
            </a:avLst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Assignment will </a:t>
            </a:r>
            <a:r>
              <a:rPr lang="en" sz="1200"/>
              <a:t>lock on </a:t>
            </a:r>
            <a:r>
              <a:rPr lang="en"/>
              <a:t>4/5</a:t>
            </a:r>
            <a:endParaRPr/>
          </a:p>
        </p:txBody>
      </p:sp>
      <p:pic>
        <p:nvPicPr>
          <p:cNvPr id="103" name="Google Shape;10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02200" y="2747401"/>
            <a:ext cx="6637750" cy="172375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7"/>
          <p:cNvSpPr/>
          <p:nvPr/>
        </p:nvSpPr>
        <p:spPr>
          <a:xfrm>
            <a:off x="134475" y="3536150"/>
            <a:ext cx="2319600" cy="717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Schoology Assignment</a:t>
            </a:r>
            <a:endParaRPr/>
          </a:p>
        </p:txBody>
      </p:sp>
      <p:sp>
        <p:nvSpPr>
          <p:cNvPr id="105" name="Google Shape;105;p17"/>
          <p:cNvSpPr txBox="1"/>
          <p:nvPr/>
        </p:nvSpPr>
        <p:spPr>
          <a:xfrm>
            <a:off x="537875" y="1467975"/>
            <a:ext cx="6230400" cy="7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Bangers"/>
                <a:ea typeface="Bangers"/>
                <a:cs typeface="Bangers"/>
                <a:sym typeface="Bangers"/>
              </a:rPr>
              <a:t>Employability and Career Readiness Skills</a:t>
            </a:r>
            <a:endParaRPr sz="3000">
              <a:latin typeface="Bangers"/>
              <a:ea typeface="Bangers"/>
              <a:cs typeface="Bangers"/>
              <a:sym typeface="Banger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2350" y="2707275"/>
            <a:ext cx="6163725" cy="190955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8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A3a - Due by Friday, April 3 at 11:59</a:t>
            </a:r>
            <a:endParaRPr/>
          </a:p>
        </p:txBody>
      </p:sp>
      <p:sp>
        <p:nvSpPr>
          <p:cNvPr id="112" name="Google Shape;112;p18"/>
          <p:cNvSpPr/>
          <p:nvPr/>
        </p:nvSpPr>
        <p:spPr>
          <a:xfrm>
            <a:off x="7272625" y="488150"/>
            <a:ext cx="1411800" cy="1445700"/>
          </a:xfrm>
          <a:prstGeom prst="star5">
            <a:avLst>
              <a:gd fmla="val 30565" name="adj"/>
              <a:gd fmla="val 105146" name="hf"/>
              <a:gd fmla="val 110557" name="vf"/>
            </a:avLst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Assignment will </a:t>
            </a:r>
            <a:r>
              <a:rPr lang="en" sz="1200"/>
              <a:t>lock on </a:t>
            </a:r>
            <a:r>
              <a:rPr lang="en"/>
              <a:t>4/8</a:t>
            </a:r>
            <a:endParaRPr/>
          </a:p>
        </p:txBody>
      </p:sp>
      <p:sp>
        <p:nvSpPr>
          <p:cNvPr id="113" name="Google Shape;113;p18"/>
          <p:cNvSpPr/>
          <p:nvPr/>
        </p:nvSpPr>
        <p:spPr>
          <a:xfrm>
            <a:off x="134475" y="3536150"/>
            <a:ext cx="2319600" cy="717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Schoology Assignment</a:t>
            </a:r>
            <a:endParaRPr/>
          </a:p>
        </p:txBody>
      </p:sp>
      <p:sp>
        <p:nvSpPr>
          <p:cNvPr id="114" name="Google Shape;114;p18"/>
          <p:cNvSpPr txBox="1"/>
          <p:nvPr/>
        </p:nvSpPr>
        <p:spPr>
          <a:xfrm>
            <a:off x="537875" y="1355925"/>
            <a:ext cx="6230400" cy="7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Bangers"/>
                <a:ea typeface="Bangers"/>
                <a:cs typeface="Bangers"/>
                <a:sym typeface="Bangers"/>
              </a:rPr>
              <a:t>Personal Financial MAnagement</a:t>
            </a:r>
            <a:endParaRPr sz="3000">
              <a:latin typeface="Bangers"/>
              <a:ea typeface="Bangers"/>
              <a:cs typeface="Bangers"/>
              <a:sym typeface="Banger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A3b - Due by Friday, May 1, 2020</a:t>
            </a:r>
            <a:endParaRPr/>
          </a:p>
        </p:txBody>
      </p:sp>
      <p:sp>
        <p:nvSpPr>
          <p:cNvPr id="120" name="Google Shape;120;p19"/>
          <p:cNvSpPr/>
          <p:nvPr/>
        </p:nvSpPr>
        <p:spPr>
          <a:xfrm>
            <a:off x="7272625" y="488150"/>
            <a:ext cx="1411800" cy="1445700"/>
          </a:xfrm>
          <a:prstGeom prst="star5">
            <a:avLst>
              <a:gd fmla="val 30565" name="adj"/>
              <a:gd fmla="val 105146" name="hf"/>
              <a:gd fmla="val 110557" name="vf"/>
            </a:avLst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Assignment will </a:t>
            </a:r>
            <a:r>
              <a:rPr lang="en" sz="1200"/>
              <a:t>lock on </a:t>
            </a:r>
            <a:r>
              <a:rPr lang="en"/>
              <a:t>5/7</a:t>
            </a:r>
            <a:endParaRPr/>
          </a:p>
        </p:txBody>
      </p:sp>
      <p:sp>
        <p:nvSpPr>
          <p:cNvPr id="121" name="Google Shape;121;p19"/>
          <p:cNvSpPr/>
          <p:nvPr/>
        </p:nvSpPr>
        <p:spPr>
          <a:xfrm>
            <a:off x="134475" y="3536150"/>
            <a:ext cx="2319600" cy="717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Schoology Assignment</a:t>
            </a:r>
            <a:endParaRPr/>
          </a:p>
        </p:txBody>
      </p:sp>
      <p:sp>
        <p:nvSpPr>
          <p:cNvPr id="122" name="Google Shape;122;p19"/>
          <p:cNvSpPr txBox="1"/>
          <p:nvPr/>
        </p:nvSpPr>
        <p:spPr>
          <a:xfrm>
            <a:off x="537875" y="1355925"/>
            <a:ext cx="6230400" cy="7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Bangers"/>
                <a:ea typeface="Bangers"/>
                <a:cs typeface="Bangers"/>
                <a:sym typeface="Bangers"/>
              </a:rPr>
              <a:t>Financial Journal - April 1 - April 30th</a:t>
            </a:r>
            <a:endParaRPr sz="3000">
              <a:latin typeface="Bangers"/>
              <a:ea typeface="Bangers"/>
              <a:cs typeface="Bangers"/>
              <a:sym typeface="Bangers"/>
            </a:endParaRPr>
          </a:p>
        </p:txBody>
      </p:sp>
      <p:sp>
        <p:nvSpPr>
          <p:cNvPr id="123" name="Google Shape;123;p19"/>
          <p:cNvSpPr txBox="1"/>
          <p:nvPr/>
        </p:nvSpPr>
        <p:spPr>
          <a:xfrm>
            <a:off x="941300" y="2056975"/>
            <a:ext cx="6432300" cy="5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You will use the financial journal feature in theaet.com to record your expenditures for the month.  Instructions will be on schoology and </a:t>
            </a:r>
            <a:r>
              <a:rPr lang="en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here.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24" name="Google Shape;124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54075" y="3611025"/>
            <a:ext cx="5855559" cy="65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1275" y="3389975"/>
            <a:ext cx="7248525" cy="1009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0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Part A4 - Due by Friday, April 3, 2020</a:t>
            </a:r>
            <a:endParaRPr/>
          </a:p>
        </p:txBody>
      </p:sp>
      <p:sp>
        <p:nvSpPr>
          <p:cNvPr id="131" name="Google Shape;131;p20"/>
          <p:cNvSpPr/>
          <p:nvPr/>
        </p:nvSpPr>
        <p:spPr>
          <a:xfrm>
            <a:off x="7272625" y="488150"/>
            <a:ext cx="1411800" cy="1445700"/>
          </a:xfrm>
          <a:prstGeom prst="star5">
            <a:avLst>
              <a:gd fmla="val 30565" name="adj"/>
              <a:gd fmla="val 105146" name="hf"/>
              <a:gd fmla="val 110557" name="vf"/>
            </a:avLst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Assignment will </a:t>
            </a:r>
            <a:r>
              <a:rPr lang="en" sz="1200"/>
              <a:t>lock on </a:t>
            </a:r>
            <a:r>
              <a:rPr lang="en"/>
              <a:t>4/8</a:t>
            </a:r>
            <a:endParaRPr/>
          </a:p>
        </p:txBody>
      </p:sp>
      <p:sp>
        <p:nvSpPr>
          <p:cNvPr id="132" name="Google Shape;132;p20"/>
          <p:cNvSpPr/>
          <p:nvPr/>
        </p:nvSpPr>
        <p:spPr>
          <a:xfrm rot="1654951">
            <a:off x="-44846" y="2430100"/>
            <a:ext cx="2319526" cy="71722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Schoology Assignment</a:t>
            </a:r>
            <a:endParaRPr/>
          </a:p>
        </p:txBody>
      </p:sp>
      <p:sp>
        <p:nvSpPr>
          <p:cNvPr id="133" name="Google Shape;133;p20"/>
          <p:cNvSpPr txBox="1"/>
          <p:nvPr/>
        </p:nvSpPr>
        <p:spPr>
          <a:xfrm>
            <a:off x="537875" y="1355925"/>
            <a:ext cx="6230400" cy="7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Bangers"/>
                <a:ea typeface="Bangers"/>
                <a:cs typeface="Bangers"/>
                <a:sym typeface="Bangers"/>
              </a:rPr>
              <a:t>Safety in career areas</a:t>
            </a:r>
            <a:endParaRPr sz="3000">
              <a:latin typeface="Bangers"/>
              <a:ea typeface="Bangers"/>
              <a:cs typeface="Bangers"/>
              <a:sym typeface="Banger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91000" y="2821035"/>
            <a:ext cx="6981825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Part A5 - Due by Sunday, April 5th</a:t>
            </a:r>
            <a:endParaRPr/>
          </a:p>
        </p:txBody>
      </p:sp>
      <p:sp>
        <p:nvSpPr>
          <p:cNvPr id="140" name="Google Shape;140;p21"/>
          <p:cNvSpPr/>
          <p:nvPr/>
        </p:nvSpPr>
        <p:spPr>
          <a:xfrm>
            <a:off x="7272625" y="488150"/>
            <a:ext cx="1411800" cy="1445700"/>
          </a:xfrm>
          <a:prstGeom prst="star5">
            <a:avLst>
              <a:gd fmla="val 30565" name="adj"/>
              <a:gd fmla="val 105146" name="hf"/>
              <a:gd fmla="val 110557" name="vf"/>
            </a:avLst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Assignment will </a:t>
            </a:r>
            <a:r>
              <a:rPr lang="en" sz="1200"/>
              <a:t>lock on </a:t>
            </a:r>
            <a:r>
              <a:rPr lang="en"/>
              <a:t>4/9</a:t>
            </a:r>
            <a:endParaRPr/>
          </a:p>
        </p:txBody>
      </p:sp>
      <p:sp>
        <p:nvSpPr>
          <p:cNvPr id="141" name="Google Shape;141;p21"/>
          <p:cNvSpPr/>
          <p:nvPr/>
        </p:nvSpPr>
        <p:spPr>
          <a:xfrm rot="1654951">
            <a:off x="-44846" y="2430100"/>
            <a:ext cx="2319526" cy="71722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Schoology Assignment</a:t>
            </a:r>
            <a:endParaRPr/>
          </a:p>
        </p:txBody>
      </p:sp>
      <p:sp>
        <p:nvSpPr>
          <p:cNvPr id="142" name="Google Shape;142;p21"/>
          <p:cNvSpPr txBox="1"/>
          <p:nvPr/>
        </p:nvSpPr>
        <p:spPr>
          <a:xfrm>
            <a:off x="537875" y="1355925"/>
            <a:ext cx="6230400" cy="7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Bangers"/>
                <a:ea typeface="Bangers"/>
                <a:cs typeface="Bangers"/>
                <a:sym typeface="Bangers"/>
              </a:rPr>
              <a:t>Trends in Career Areas</a:t>
            </a:r>
            <a:endParaRPr sz="3000">
              <a:latin typeface="Bangers"/>
              <a:ea typeface="Bangers"/>
              <a:cs typeface="Bangers"/>
              <a:sym typeface="Banger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A2F27FB0EDAF4AA41C5880B871786B" ma:contentTypeVersion="5" ma:contentTypeDescription="Create a new document." ma:contentTypeScope="" ma:versionID="d7c5dae11d91bccb6a190fab7be3c5fd">
  <xsd:schema xmlns:xsd="http://www.w3.org/2001/XMLSchema" xmlns:xs="http://www.w3.org/2001/XMLSchema" xmlns:p="http://schemas.microsoft.com/office/2006/metadata/properties" xmlns:ns2="1e05b9f3-8bdd-4dab-aaa2-4a36d5da4966" targetNamespace="http://schemas.microsoft.com/office/2006/metadata/properties" ma:root="true" ma:fieldsID="3472edee179c57d4dd62f441af37a02f" ns2:_="">
    <xsd:import namespace="1e05b9f3-8bdd-4dab-aaa2-4a36d5da49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5b9f3-8bdd-4dab-aaa2-4a36d5da49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9A1FED-B673-4805-B9A1-E65C8E782722}"/>
</file>

<file path=customXml/itemProps2.xml><?xml version="1.0" encoding="utf-8"?>
<ds:datastoreItem xmlns:ds="http://schemas.openxmlformats.org/officeDocument/2006/customXml" ds:itemID="{11530E34-6C6C-450A-B950-30390E0DACD6}"/>
</file>

<file path=customXml/itemProps3.xml><?xml version="1.0" encoding="utf-8"?>
<ds:datastoreItem xmlns:ds="http://schemas.openxmlformats.org/officeDocument/2006/customXml" ds:itemID="{5489403E-D53A-419B-BD2E-363A75B7E65E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0x010100AEA2F27FB0EDAF4AA41C5880B871786B</vt:lpwstr>
  </property>
</Properties>
</file>